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28" y="-7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05397" y="3829744"/>
            <a:ext cx="914501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ΑΝΤΩΝΙΟΥ ΜΑΡΙΑ - ΓΑΒΡΙΕΛΑ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ΒΟΡΕΙΟΥ ΑΙΓΑΙΟΥ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«Εργαλειοθήκη Επιχειρηματικότητας: Εμπόριο - Εστίαση – Εκπαίδευση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»,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ιδιωτικής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εκπαίδευσης – κοινωνικής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μέριμνας</a:t>
            </a: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να αναβαθμίσουν το επίπεδο επιχειρησιακής οργάνωσης και λειτουργίας τους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33.205,00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16.602,49 €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05397" y="5977086"/>
            <a:ext cx="9217024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Δαπάνες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Μελετών/Κατάρτισης/Παρακολούθησης του επενδυτικού σχεδίου.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ανταγωνιστικότητας της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228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50</cp:revision>
  <dcterms:created xsi:type="dcterms:W3CDTF">2018-02-13T12:16:57Z</dcterms:created>
  <dcterms:modified xsi:type="dcterms:W3CDTF">2023-06-08T06:39:13Z</dcterms:modified>
</cp:coreProperties>
</file>