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428" y="-72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8/6/2023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8/6/2023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8/6/2023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8/6/2023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8/6/2023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8/6/2023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8" y="0"/>
            <a:ext cx="10687803" cy="15122525"/>
          </a:xfrm>
          <a:prstGeom prst="rect">
            <a:avLst/>
          </a:prstGeom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8/6/2023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905397" y="3829744"/>
            <a:ext cx="9145016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επιχείρηση ΑΝΤΩΝΙΟΥ ΜΑΡΙΑ - ΓΑΒΡΙΕΛΑ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που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εδρεύει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στην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Περιφέρεια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ΒΟΡΕΙΟΥ ΑΙΓΑΙΟΥ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εντάχθηκε στη Δ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ράση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«Εργαλειοθήκη Επιχειρηματικότητας: Εμπόριο - Εστίαση – Εκπαίδευση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», προϋπολογισμού </a:t>
            </a: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 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Δράση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στοχεύει στην ενίσχυση υφιστάμενων μικρών και πολύ μικρών επιχειρήσεων που δραστηριοποιούνται:</a:t>
            </a:r>
          </a:p>
          <a:p>
            <a:pPr algn="just"/>
            <a:endParaRPr lang="el-GR" sz="5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στο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λιανικό εμπόριο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στην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παροχή υπηρεσιών εστίασης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στην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παροχή υπηρεσιών ιδιωτικής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εκπαίδευσης – κοινωνικής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μέριμνας</a:t>
            </a:r>
          </a:p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προκειμένου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να αναβαθμίσουν το επίπεδο επιχειρησιακής οργάνωσης και λειτουργίας τους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just"/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συνολικός προϋπολογισμός της επένδυσης είναι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33.205,00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εκ των οποίων η δημόσια δαπάνη ανέρχεται σε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16.602,49 €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905397" y="5977086"/>
            <a:ext cx="9217024" cy="5193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endParaRPr lang="el-GR" sz="1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Κτιριακές παρεμβάσεις για εξοικονόμηση ενέργειας, αναβάθμιση της υγιεινής και ασφάλειας, διευκόλυνση  προσβασιμότητας</a:t>
            </a:r>
          </a:p>
          <a:p>
            <a:pPr marL="171450"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 – Εξοπλισμός για εξοικονόμηση ενέργειας, αναβάθμιση υγιεινής και ασφάλειας, ΤΠΕ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Δαπάνες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Μελετών/Κατάρτισης/Παρακολούθησης του επενδυτικού σχεδίου.</a:t>
            </a:r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endParaRPr lang="en-US" sz="4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ανταγωνιστικότητας της </a:t>
            </a: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επέκταση 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εξασφάλιση 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παραγωγικότητας &amp;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</a:pPr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 συμβολή του ΕΠΑνΕΚ ενισχύθηκε 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επιχείρηση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αποφέροντας οφέλη στην ανταγωνιστικότητα της χώρας κ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αθώς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και στην τοπική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οικονομία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228</Words>
  <Application>Microsoft Office PowerPoint</Application>
  <PresentationFormat>Προσαρμογή</PresentationFormat>
  <Paragraphs>25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User</cp:lastModifiedBy>
  <cp:revision>50</cp:revision>
  <dcterms:created xsi:type="dcterms:W3CDTF">2018-02-13T12:16:57Z</dcterms:created>
  <dcterms:modified xsi:type="dcterms:W3CDTF">2023-06-08T06:39:13Z</dcterms:modified>
</cp:coreProperties>
</file>