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28" y="234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" y="0"/>
            <a:ext cx="10687803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905397" y="3888854"/>
            <a:ext cx="9145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ANTONIOU MARIA – GABRILEA based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NORTH AEGEAN region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has joined the Action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“Entrepreneurship  Toolbox”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with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total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budget of 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80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€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The Action aims at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supporting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existing small and very small enterprises,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operating in the following categories: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Retailing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Catering services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Educational and social services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budget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33.205,00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out of which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16.602,49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 is public expenditure.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Action is co-financed by Greece and the European Union - European Regional Development Fund.</a:t>
            </a:r>
          </a:p>
        </p:txBody>
      </p:sp>
      <p:sp>
        <p:nvSpPr>
          <p:cNvPr id="7" name="5 - TextBox"/>
          <p:cNvSpPr txBox="1"/>
          <p:nvPr/>
        </p:nvSpPr>
        <p:spPr>
          <a:xfrm>
            <a:off x="905397" y="5977086"/>
            <a:ext cx="921702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co-financed Business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Plan includes investments  in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following categories: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Improvement of the business’s premises for energy efficiency, health, safety and accessibility improvement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 and equipment for energy efficiency, health and safety improvement, ICT.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preparation/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mplementation/monitoring of the business plan.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Competitiveness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Reinforcement of an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Creation of better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Increase of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Entrepreneurship Reinforcement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215</Words>
  <Application>Microsoft Office PowerPoint</Application>
  <PresentationFormat>Προσαρμογή</PresentationFormat>
  <Paragraphs>22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57</cp:revision>
  <dcterms:created xsi:type="dcterms:W3CDTF">2018-02-13T12:16:57Z</dcterms:created>
  <dcterms:modified xsi:type="dcterms:W3CDTF">2023-06-08T06:40:54Z</dcterms:modified>
</cp:coreProperties>
</file>